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36FC99-6D95-45A8-A496-E4CEBF1C8DE5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5A8911-EA12-4FC2-A7A7-71307A7D1B1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Economics Essays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7854696" cy="1475936"/>
          </a:xfrm>
        </p:spPr>
        <p:txBody>
          <a:bodyPr/>
          <a:lstStyle/>
          <a:p>
            <a:r>
              <a:rPr lang="en-US" dirty="0" smtClean="0"/>
              <a:t>Extended Response for paper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Revising the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429000"/>
          </a:xfrm>
        </p:spPr>
        <p:txBody>
          <a:bodyPr/>
          <a:lstStyle/>
          <a:p>
            <a:r>
              <a:rPr lang="en-US" b="1" dirty="0"/>
              <a:t>If you have time at the end of the exam ALWAYS check your work</a:t>
            </a:r>
            <a:r>
              <a:rPr lang="en-US" b="1" dirty="0" smtClean="0"/>
              <a:t>.</a:t>
            </a:r>
          </a:p>
          <a:p>
            <a:pPr>
              <a:buNone/>
            </a:pPr>
            <a:endParaRPr lang="en-US" b="1" dirty="0"/>
          </a:p>
          <a:p>
            <a:r>
              <a:rPr lang="en-US" dirty="0"/>
              <a:t>Don’t just collapse on the desk. Be different and use EVERY minute the I.B. gives you!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10. Use an appropriate Essay style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pPr lvl="0"/>
            <a:r>
              <a:rPr lang="en-US" dirty="0"/>
              <a:t>Not in note form (unless you are really running out of time!)</a:t>
            </a:r>
          </a:p>
          <a:p>
            <a:pPr lvl="0"/>
            <a:r>
              <a:rPr lang="en-US" dirty="0"/>
              <a:t>Not in a numbered list.</a:t>
            </a:r>
          </a:p>
          <a:p>
            <a:pPr lvl="0"/>
            <a:r>
              <a:rPr lang="en-US" dirty="0"/>
              <a:t>No bullet points</a:t>
            </a:r>
          </a:p>
          <a:p>
            <a:pPr lvl="0"/>
            <a:r>
              <a:rPr lang="en-US" dirty="0"/>
              <a:t>Not in a colloquial style (you are not giving a talk!). </a:t>
            </a:r>
          </a:p>
          <a:p>
            <a:pPr lvl="0"/>
            <a:r>
              <a:rPr lang="en-US" dirty="0"/>
              <a:t>Do not use unacceptable abbreviations.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29718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</a:t>
            </a:r>
            <a:r>
              <a:rPr lang="en-US" dirty="0" smtClean="0"/>
              <a:t>ish you all the Best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 paper format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Paper 1 : 50 Marks [1 hour 30 minutes]</a:t>
            </a:r>
          </a:p>
          <a:p>
            <a:pPr lvl="1"/>
            <a:r>
              <a:rPr lang="en-US" b="1" dirty="0" smtClean="0"/>
              <a:t>Section A:  Micro economics [25 Marks] [45 Min.]</a:t>
            </a:r>
          </a:p>
          <a:p>
            <a:pPr lvl="1"/>
            <a:r>
              <a:rPr lang="en-US" dirty="0" smtClean="0"/>
              <a:t>Question 1 or 2 [only one]</a:t>
            </a:r>
          </a:p>
          <a:p>
            <a:pPr lvl="2"/>
            <a:r>
              <a:rPr lang="en-US" dirty="0" smtClean="0"/>
              <a:t> A) 10 marks [Explain, Elaborate, Analyse ]</a:t>
            </a:r>
          </a:p>
          <a:p>
            <a:pPr lvl="2"/>
            <a:r>
              <a:rPr lang="en-US" dirty="0" smtClean="0"/>
              <a:t>B) 15 marks </a:t>
            </a:r>
            <a:r>
              <a:rPr lang="en-US" dirty="0" smtClean="0"/>
              <a:t>[Evaluate, discuss, Examine, compare and contrast]</a:t>
            </a:r>
            <a:endParaRPr lang="en-US" dirty="0" smtClean="0"/>
          </a:p>
          <a:p>
            <a:pPr lvl="1"/>
            <a:r>
              <a:rPr lang="en-US" b="1" dirty="0" smtClean="0"/>
              <a:t>Section B: Macro economics [25 Marks] [45 Min]</a:t>
            </a:r>
          </a:p>
          <a:p>
            <a:pPr lvl="1"/>
            <a:r>
              <a:rPr lang="en-US" dirty="0" smtClean="0"/>
              <a:t>Question 3 or 4 [Only one ]</a:t>
            </a:r>
          </a:p>
          <a:p>
            <a:pPr lvl="2"/>
            <a:r>
              <a:rPr lang="en-US" dirty="0" smtClean="0"/>
              <a:t>A) 10 Marks [Explain, Elaborate, Analyse]</a:t>
            </a:r>
          </a:p>
          <a:p>
            <a:pPr lvl="2"/>
            <a:r>
              <a:rPr lang="en-US" dirty="0" smtClean="0"/>
              <a:t>B) 15 Marks [</a:t>
            </a:r>
            <a:r>
              <a:rPr lang="en-US" b="1" i="1" dirty="0" smtClean="0"/>
              <a:t>Evaluate, discuss</a:t>
            </a:r>
            <a:r>
              <a:rPr lang="en-US" dirty="0" smtClean="0"/>
              <a:t>, Examine, compare and contrast]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1. Choose essay(s) with care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Don’t simply look for your favourite/strong topic and plunge in! </a:t>
            </a:r>
            <a:endParaRPr lang="en-US" dirty="0" smtClean="0"/>
          </a:p>
          <a:p>
            <a:r>
              <a:rPr lang="en-US" dirty="0"/>
              <a:t>Make sure you can answer </a:t>
            </a:r>
            <a:r>
              <a:rPr lang="en-US" u="sng" dirty="0"/>
              <a:t>this</a:t>
            </a:r>
            <a:r>
              <a:rPr lang="en-US" dirty="0"/>
              <a:t> particular question on your topic</a:t>
            </a:r>
            <a:r>
              <a:rPr lang="en-US" dirty="0" smtClean="0"/>
              <a:t>.</a:t>
            </a:r>
          </a:p>
          <a:p>
            <a:r>
              <a:rPr lang="en-US" dirty="0"/>
              <a:t>It is no good writing, however well, about the </a:t>
            </a:r>
            <a:r>
              <a:rPr lang="en-US" b="1" dirty="0"/>
              <a:t>CAUSES</a:t>
            </a:r>
            <a:r>
              <a:rPr lang="en-US" dirty="0"/>
              <a:t> of inflation, when the question asks about the </a:t>
            </a:r>
            <a:r>
              <a:rPr lang="en-US" b="1" dirty="0"/>
              <a:t>EFFECTS</a:t>
            </a:r>
            <a:r>
              <a:rPr lang="en-US" dirty="0"/>
              <a:t> of inflation!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2. Writing 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For every essay you do </a:t>
            </a:r>
            <a:r>
              <a:rPr lang="en-US" dirty="0" smtClean="0"/>
              <a:t>for our exam, </a:t>
            </a:r>
            <a:r>
              <a:rPr lang="en-US" dirty="0"/>
              <a:t>whether it’s a long one or a mini-essay, </a:t>
            </a:r>
            <a:r>
              <a:rPr lang="en-US" b="1" u="sng" dirty="0"/>
              <a:t>always</a:t>
            </a:r>
            <a:r>
              <a:rPr lang="en-US" b="1" dirty="0"/>
              <a:t> </a:t>
            </a:r>
            <a:r>
              <a:rPr lang="en-US" dirty="0" smtClean="0"/>
              <a:t> </a:t>
            </a:r>
            <a:r>
              <a:rPr lang="en-US" b="1" dirty="0" smtClean="0"/>
              <a:t>write </a:t>
            </a:r>
            <a:r>
              <a:rPr lang="en-US" b="1" dirty="0"/>
              <a:t>out the </a:t>
            </a:r>
            <a:r>
              <a:rPr lang="en-US" b="1" u="sng" dirty="0"/>
              <a:t>exact</a:t>
            </a:r>
            <a:r>
              <a:rPr lang="en-US" b="1" dirty="0"/>
              <a:t> essay </a:t>
            </a:r>
            <a:r>
              <a:rPr lang="en-US" b="1" dirty="0" smtClean="0"/>
              <a:t>question</a:t>
            </a:r>
          </a:p>
          <a:p>
            <a:r>
              <a:rPr lang="en-US" dirty="0"/>
              <a:t>Titles like “Economics essay” or “Inflation” will  </a:t>
            </a:r>
            <a:r>
              <a:rPr lang="en-US" dirty="0" smtClean="0"/>
              <a:t>not </a:t>
            </a:r>
            <a:r>
              <a:rPr lang="en-US" dirty="0"/>
              <a:t>be of much use to you when you come to revise</a:t>
            </a:r>
            <a:r>
              <a:rPr lang="en-US" dirty="0" smtClean="0"/>
              <a:t>!</a:t>
            </a:r>
          </a:p>
          <a:p>
            <a:r>
              <a:rPr lang="en-US" dirty="0"/>
              <a:t>Even under exam conditions </a:t>
            </a:r>
            <a:r>
              <a:rPr lang="en-US" dirty="0" smtClean="0"/>
              <a:t>we </a:t>
            </a:r>
            <a:r>
              <a:rPr lang="en-US" dirty="0"/>
              <a:t>would recommend that you do this, as it will help you to focus upon </a:t>
            </a:r>
            <a:r>
              <a:rPr lang="en-US" b="1" u="sng" dirty="0"/>
              <a:t>the</a:t>
            </a:r>
            <a:r>
              <a:rPr lang="en-US" dirty="0"/>
              <a:t> question. </a:t>
            </a:r>
          </a:p>
          <a:p>
            <a:pPr lvl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 Always Plan your essays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267200"/>
          </a:xfrm>
        </p:spPr>
        <p:txBody>
          <a:bodyPr>
            <a:normAutofit/>
          </a:bodyPr>
          <a:lstStyle/>
          <a:p>
            <a:r>
              <a:rPr lang="en-US" dirty="0"/>
              <a:t>Write out the main points on some rough paper, and then you can re-arrange them into a more logical order by numbering them. </a:t>
            </a:r>
            <a:r>
              <a:rPr lang="en-US" dirty="0" smtClean="0"/>
              <a:t> [mind map]</a:t>
            </a:r>
          </a:p>
          <a:p>
            <a:r>
              <a:rPr lang="en-US" dirty="0"/>
              <a:t>Your rough notes also gives you a place to jot down a new idea that arises after you have already begun to write the essay itself, rather than simply hoping you’ll remember it later</a:t>
            </a:r>
            <a:r>
              <a:rPr lang="en-US" dirty="0" smtClean="0"/>
              <a:t>.</a:t>
            </a:r>
          </a:p>
          <a:p>
            <a:r>
              <a:rPr lang="en-US" dirty="0"/>
              <a:t>Don’t forget to have an </a:t>
            </a:r>
            <a:r>
              <a:rPr lang="en-US" u="sng" dirty="0"/>
              <a:t>introduction</a:t>
            </a:r>
            <a:r>
              <a:rPr lang="en-US" dirty="0"/>
              <a:t> and some kind of </a:t>
            </a:r>
            <a:r>
              <a:rPr lang="en-US" u="sng" dirty="0"/>
              <a:t>conclusion</a:t>
            </a:r>
            <a:r>
              <a:rPr lang="en-US" dirty="0"/>
              <a:t> in the long essay.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 Time allocation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657600"/>
          </a:xfrm>
        </p:spPr>
        <p:txBody>
          <a:bodyPr/>
          <a:lstStyle/>
          <a:p>
            <a:pPr lvl="0"/>
            <a:r>
              <a:rPr lang="en-US" dirty="0" smtClean="0"/>
              <a:t>As </a:t>
            </a:r>
            <a:r>
              <a:rPr lang="en-US" dirty="0"/>
              <a:t>the essay will be in two parts, note the allotted marks (10 and 15)given in </a:t>
            </a:r>
            <a:r>
              <a:rPr lang="en-US" dirty="0" smtClean="0"/>
              <a:t>brackets, and </a:t>
            </a:r>
            <a:r>
              <a:rPr lang="en-US" dirty="0"/>
              <a:t>divide your 45 </a:t>
            </a:r>
            <a:r>
              <a:rPr lang="en-US" dirty="0" smtClean="0"/>
              <a:t> (a and b part) minutes </a:t>
            </a:r>
            <a:r>
              <a:rPr lang="en-US" dirty="0"/>
              <a:t>accordingly.</a:t>
            </a:r>
          </a:p>
          <a:p>
            <a:r>
              <a:rPr lang="en-US" dirty="0" smtClean="0"/>
              <a:t>We suggest you to practice at home by setting time limit.</a:t>
            </a:r>
          </a:p>
          <a:p>
            <a:r>
              <a:rPr lang="en-US" dirty="0" smtClean="0"/>
              <a:t>Its </a:t>
            </a:r>
            <a:r>
              <a:rPr lang="en-US" b="1" dirty="0" smtClean="0"/>
              <a:t>very important </a:t>
            </a:r>
            <a:r>
              <a:rPr lang="en-US" dirty="0" smtClean="0"/>
              <a:t>to give due attention to </a:t>
            </a:r>
            <a:r>
              <a:rPr lang="en-US" b="1" dirty="0" smtClean="0"/>
              <a:t>time allocation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 Writing section “a” or “b”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148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As the essay is in two parts, actually WRITE  “a)”and “b)” in your margin.</a:t>
            </a:r>
          </a:p>
          <a:p>
            <a:r>
              <a:rPr lang="en-US" dirty="0"/>
              <a:t> Keep the examiner on your side; he/she doesn’t want to waste time trying to work </a:t>
            </a:r>
            <a:r>
              <a:rPr lang="en-US" dirty="0" smtClean="0"/>
              <a:t>out </a:t>
            </a:r>
            <a:r>
              <a:rPr lang="en-US" dirty="0"/>
              <a:t>where your “a)” ends and “b)” begins! Never merge the parts into a single answer. </a:t>
            </a:r>
            <a:endParaRPr lang="en-US" dirty="0" smtClean="0"/>
          </a:p>
          <a:p>
            <a:r>
              <a:rPr lang="en-US" dirty="0"/>
              <a:t>Also, the examiner is working to a marking scheme from the I.B., which of course is </a:t>
            </a:r>
            <a:r>
              <a:rPr lang="en-US" dirty="0" smtClean="0"/>
              <a:t>also </a:t>
            </a:r>
            <a:r>
              <a:rPr lang="en-US" dirty="0"/>
              <a:t>based on “a)”and “b)”. So make life easy for the examiner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 Defining economics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1371600"/>
          </a:xfrm>
        </p:spPr>
        <p:txBody>
          <a:bodyPr/>
          <a:lstStyle/>
          <a:p>
            <a:r>
              <a:rPr lang="en-US" b="1" u="sng" dirty="0"/>
              <a:t>Always</a:t>
            </a:r>
            <a:r>
              <a:rPr lang="en-US" b="1" dirty="0"/>
              <a:t> DEFINE any economic terminology in the </a:t>
            </a:r>
            <a:r>
              <a:rPr lang="en-US" b="1" dirty="0" smtClean="0"/>
              <a:t>question.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4958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z="3200" b="1" dirty="0"/>
              <a:t>“Answer the question, the whole question and nothing but the question.”</a:t>
            </a:r>
            <a:endParaRPr lang="en-US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32766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7. Only Question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8. Use of Diagrams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>
            <a:normAutofit/>
          </a:bodyPr>
          <a:lstStyle/>
          <a:p>
            <a:r>
              <a:rPr lang="en-US" b="1" dirty="0"/>
              <a:t>You </a:t>
            </a:r>
            <a:r>
              <a:rPr lang="en-US" b="1" u="sng" dirty="0"/>
              <a:t>must</a:t>
            </a:r>
            <a:r>
              <a:rPr lang="en-US" b="1" dirty="0"/>
              <a:t> use DIAGRAMS whenever relevant or appropriate to do </a:t>
            </a:r>
            <a:r>
              <a:rPr lang="en-US" b="1" dirty="0" smtClean="0"/>
              <a:t>so</a:t>
            </a:r>
          </a:p>
          <a:p>
            <a:r>
              <a:rPr lang="en-US" b="1" dirty="0"/>
              <a:t>ALWAYS use a ruler; show the examiner you have some pride in your work!</a:t>
            </a:r>
          </a:p>
          <a:p>
            <a:r>
              <a:rPr lang="en-US" b="1" dirty="0"/>
              <a:t>ALWAYS label them fully and accurately.</a:t>
            </a:r>
          </a:p>
          <a:p>
            <a:r>
              <a:rPr lang="en-US" b="1" dirty="0"/>
              <a:t>ALWAYS describe or “use” them.</a:t>
            </a:r>
          </a:p>
          <a:p>
            <a:r>
              <a:rPr lang="en-US" b="1" dirty="0"/>
              <a:t>DON’T draw them too small or too big!</a:t>
            </a:r>
          </a:p>
          <a:p>
            <a:r>
              <a:rPr lang="en-US" b="1" dirty="0"/>
              <a:t>DON’T place them all at the end of your essay!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686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Economics Essays</vt:lpstr>
      <vt:lpstr>Exam paper format</vt:lpstr>
      <vt:lpstr>1. Choose essay(s) with care</vt:lpstr>
      <vt:lpstr>2. Writing question</vt:lpstr>
      <vt:lpstr>3. Always Plan your essays</vt:lpstr>
      <vt:lpstr>4. Time allocation</vt:lpstr>
      <vt:lpstr>5. Writing section “a” or “b”</vt:lpstr>
      <vt:lpstr>6 Defining economics terminology</vt:lpstr>
      <vt:lpstr>8. Use of Diagrams</vt:lpstr>
      <vt:lpstr>9. Revising the work</vt:lpstr>
      <vt:lpstr>10. Use an appropriate Essay style</vt:lpstr>
      <vt:lpstr> Wish you all the Best</vt:lpstr>
    </vt:vector>
  </TitlesOfParts>
  <Company>penabur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Economics Essays</dc:title>
  <dc:creator>bipin kala</dc:creator>
  <cp:lastModifiedBy>bipin kala</cp:lastModifiedBy>
  <cp:revision>1</cp:revision>
  <dcterms:created xsi:type="dcterms:W3CDTF">2015-01-04T14:16:08Z</dcterms:created>
  <dcterms:modified xsi:type="dcterms:W3CDTF">2015-01-04T15:58:15Z</dcterms:modified>
</cp:coreProperties>
</file>